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5E9B68D-806F-4E75-A94C-4227416B392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10AE2CF-DCAC-425C-AFF2-D238B770D25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Shakespearean Theater Literary Terms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/>
              <a:t>Blank Verse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Unrhymed poetry that is written in iambic pentameter; much of Shakespeare’s plays are written in this manner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Iambic Pentameter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line that contains five unstressed syllables, each followed by stressed syllables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Irony (three types)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Situational: when a character/reader expects one thing to happen, but something else happens instead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Verbal: when a character says one thing, but means another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Dramatic:  when a character expects one thing to happen, but the audience knows that something else will occur instead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Shakespearean Theater Literary </a:t>
            </a:r>
            <a:r>
              <a:rPr lang="en-US" sz="3200" dirty="0" smtClean="0">
                <a:latin typeface="+mn-lt"/>
              </a:rPr>
              <a:t>Terms (Cont.)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Soliloquy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speech in which a character speaks his/her thoughts aloud; usually on stage alone without the presence of an audience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Aside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remark spoken in an undertone by one character either to the audience or to another character, which other characters are not supposed to hear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Foreshadowing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Writer’s hints or clues to indicate events that will occur later on in the narrative (fair is foul, foul is fair; the prophecies offered by the witches)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</TotalTime>
  <Words>181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Shakespearean Theater Literary Terms</vt:lpstr>
      <vt:lpstr>Shakespearean Theater Literary Terms (Cont.)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Shakespearean Theater Literary Terms</dc:title>
  <dc:creator>TPS</dc:creator>
  <cp:lastModifiedBy>TPS</cp:lastModifiedBy>
  <cp:revision>2</cp:revision>
  <dcterms:created xsi:type="dcterms:W3CDTF">2009-03-25T13:31:40Z</dcterms:created>
  <dcterms:modified xsi:type="dcterms:W3CDTF">2009-03-25T13:45:31Z</dcterms:modified>
</cp:coreProperties>
</file>